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7" d="100"/>
          <a:sy n="37" d="100"/>
        </p:scale>
        <p:origin x="23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0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0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EFAF-EFA4-4EC2-81B9-543AA37D128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56320" y="536616"/>
            <a:ext cx="5824676" cy="7210060"/>
            <a:chOff x="356320" y="536616"/>
            <a:chExt cx="5824676" cy="7210060"/>
          </a:xfrm>
        </p:grpSpPr>
        <p:sp>
          <p:nvSpPr>
            <p:cNvPr id="221" name="TextBox 220"/>
            <p:cNvSpPr txBox="1"/>
            <p:nvPr/>
          </p:nvSpPr>
          <p:spPr>
            <a:xfrm>
              <a:off x="356320" y="536616"/>
              <a:ext cx="9829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5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3408282" y="1334238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250452" y="1355111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3382083" y="3062480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1224252" y="3083353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3408282" y="4579494"/>
              <a:ext cx="202147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1250452" y="4600367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2CBD0287-5632-8EDD-7480-C9E2F5A10DCA}"/>
                </a:ext>
              </a:extLst>
            </p:cNvPr>
            <p:cNvSpPr txBox="1"/>
            <p:nvPr/>
          </p:nvSpPr>
          <p:spPr>
            <a:xfrm>
              <a:off x="1250452" y="6083962"/>
              <a:ext cx="218874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3D993B02-F9F8-89DC-D4F7-70E4ECECCE80}"/>
                </a:ext>
              </a:extLst>
            </p:cNvPr>
            <p:cNvSpPr txBox="1"/>
            <p:nvPr/>
          </p:nvSpPr>
          <p:spPr>
            <a:xfrm>
              <a:off x="3408282" y="6075333"/>
              <a:ext cx="214095" cy="194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5824706"/>
                </p:ext>
              </p:extLst>
            </p:nvPr>
          </p:nvGraphicFramePr>
          <p:xfrm>
            <a:off x="1330495" y="1500332"/>
            <a:ext cx="2235175" cy="1577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1" name="Prism 10" r:id="rId3" imgW="3991384" imgH="2816649" progId="Prism10.Document">
                    <p:embed/>
                  </p:oleObj>
                </mc:Choice>
                <mc:Fallback>
                  <p:oleObj name="Prism 10" r:id="rId3" imgW="3991384" imgH="2816649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330495" y="1500332"/>
                          <a:ext cx="2235175" cy="15773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0950264"/>
                </p:ext>
              </p:extLst>
            </p:nvPr>
          </p:nvGraphicFramePr>
          <p:xfrm>
            <a:off x="3683642" y="1138925"/>
            <a:ext cx="2497354" cy="19366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2" name="Prism 10" r:id="rId5" imgW="4459561" imgH="3458253" progId="Prism10.Document">
                    <p:embed/>
                  </p:oleObj>
                </mc:Choice>
                <mc:Fallback>
                  <p:oleObj name="Prism 10" r:id="rId5" imgW="4459561" imgH="3458253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683642" y="1138925"/>
                          <a:ext cx="2497354" cy="193662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6677049"/>
                </p:ext>
              </p:extLst>
            </p:nvPr>
          </p:nvGraphicFramePr>
          <p:xfrm>
            <a:off x="1315653" y="4675820"/>
            <a:ext cx="2235982" cy="1577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3" name="Prism 10" r:id="rId7" imgW="3992825" imgH="2816649" progId="Prism10.Document">
                    <p:embed/>
                  </p:oleObj>
                </mc:Choice>
                <mc:Fallback>
                  <p:oleObj name="Prism 10" r:id="rId7" imgW="3992825" imgH="2816649" progId="Prism10.Document">
                    <p:embed/>
                    <p:pic>
                      <p:nvPicPr>
                        <p:cNvPr id="6" name="Object 5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15653" y="4675820"/>
                          <a:ext cx="2235982" cy="15773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1176163"/>
                </p:ext>
              </p:extLst>
            </p:nvPr>
          </p:nvGraphicFramePr>
          <p:xfrm>
            <a:off x="3692174" y="4793392"/>
            <a:ext cx="1088647" cy="12819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4" name="Prism 10" r:id="rId9" imgW="1944013" imgH="2289180" progId="Prism10.Document">
                    <p:embed/>
                  </p:oleObj>
                </mc:Choice>
                <mc:Fallback>
                  <p:oleObj name="Prism 10" r:id="rId9" imgW="1944013" imgH="2289180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692174" y="4793392"/>
                          <a:ext cx="1088647" cy="128194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469916"/>
                </p:ext>
              </p:extLst>
            </p:nvPr>
          </p:nvGraphicFramePr>
          <p:xfrm>
            <a:off x="1324931" y="6169353"/>
            <a:ext cx="2226704" cy="1577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5" name="Prism 10" r:id="rId11" imgW="3976258" imgH="2816649" progId="Prism10.Document">
                    <p:embed/>
                  </p:oleObj>
                </mc:Choice>
                <mc:Fallback>
                  <p:oleObj name="Prism 10" r:id="rId11" imgW="3976258" imgH="2816649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324931" y="6169353"/>
                          <a:ext cx="2226704" cy="15773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67463261"/>
                </p:ext>
              </p:extLst>
            </p:nvPr>
          </p:nvGraphicFramePr>
          <p:xfrm>
            <a:off x="3605252" y="6294795"/>
            <a:ext cx="1175569" cy="13238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6" name="Prism 10" r:id="rId13" imgW="2099231" imgH="2364070" progId="Prism10.Document">
                    <p:embed/>
                  </p:oleObj>
                </mc:Choice>
                <mc:Fallback>
                  <p:oleObj name="Prism 10" r:id="rId13" imgW="2099231" imgH="2364070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605252" y="6294795"/>
                          <a:ext cx="1175569" cy="132387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2116144"/>
                </p:ext>
              </p:extLst>
            </p:nvPr>
          </p:nvGraphicFramePr>
          <p:xfrm>
            <a:off x="1312225" y="3159096"/>
            <a:ext cx="2239410" cy="1577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7" name="Prism 10" r:id="rId15" imgW="3998947" imgH="2816649" progId="Prism10.Document">
                    <p:embed/>
                  </p:oleObj>
                </mc:Choice>
                <mc:Fallback>
                  <p:oleObj name="Prism 10" r:id="rId15" imgW="3998947" imgH="2816649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1312225" y="3159096"/>
                          <a:ext cx="2239410" cy="15773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3928233"/>
                </p:ext>
              </p:extLst>
            </p:nvPr>
          </p:nvGraphicFramePr>
          <p:xfrm>
            <a:off x="3683642" y="3085117"/>
            <a:ext cx="2468313" cy="14289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8" name="Prism 10" r:id="rId17" imgW="4407701" imgH="2551654" progId="Prism10.Document">
                    <p:embed/>
                  </p:oleObj>
                </mc:Choice>
                <mc:Fallback>
                  <p:oleObj name="Prism 10" r:id="rId17" imgW="4407701" imgH="2551654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3683642" y="3085117"/>
                          <a:ext cx="2468313" cy="142892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9900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8056</TotalTime>
  <Words>10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10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41</cp:revision>
  <dcterms:created xsi:type="dcterms:W3CDTF">2022-12-18T22:25:48Z</dcterms:created>
  <dcterms:modified xsi:type="dcterms:W3CDTF">2023-09-07T18:52:17Z</dcterms:modified>
</cp:coreProperties>
</file>